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Новая папка (2)\СЛАЙД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64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Новая папка (2)\СЛАЙД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30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Новая папка (2)\СЛАЙД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29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Новая папка (2)\СЛАЙД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" y="0"/>
            <a:ext cx="9138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71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Новая папка (2)\СЛАЙД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3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Новая папка (2)\СЛАЙД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" y="0"/>
            <a:ext cx="91397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40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Новая папка (2)\СЛАЙД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00"/>
            <a:ext cx="9144000" cy="687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52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Новая папка (2)\СЛАЙД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473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Новая папка (2)\СЛАЙД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49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Новая папка (2)\СЛАЙД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" y="-9196"/>
            <a:ext cx="9140619" cy="686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941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Новая папка (2)\СЛАЙД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33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16</cp:revision>
  <dcterms:created xsi:type="dcterms:W3CDTF">2021-03-29T04:34:00Z</dcterms:created>
  <dcterms:modified xsi:type="dcterms:W3CDTF">2021-04-25T06:50:23Z</dcterms:modified>
</cp:coreProperties>
</file>